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00"/>
    <a:srgbClr val="FFE708"/>
    <a:srgbClr val="D80939"/>
    <a:srgbClr val="B8089E"/>
    <a:srgbClr val="FF0000"/>
    <a:srgbClr val="AE0DB1"/>
    <a:srgbClr val="0C02C8"/>
    <a:srgbClr val="0502BD"/>
    <a:srgbClr val="FF1ADC"/>
    <a:srgbClr val="C7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424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9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REVIEW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OF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THE COURSE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854200"/>
            <a:ext cx="8686800" cy="4699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series of </a:t>
            </a:r>
            <a:r>
              <a:rPr lang="en-US" b="1" dirty="0" smtClean="0">
                <a:solidFill>
                  <a:srgbClr val="660066"/>
                </a:solidFill>
              </a:rPr>
              <a:t>titles</a:t>
            </a:r>
            <a:r>
              <a:rPr lang="en-US" b="1" dirty="0" smtClean="0">
                <a:solidFill>
                  <a:srgbClr val="0000FF"/>
                </a:solidFill>
              </a:rPr>
              <a:t> of the presentations given in class provide a good outline of the topics covered during this semester.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the following slides we provide “</a:t>
            </a:r>
            <a:r>
              <a:rPr lang="en-US" b="1" dirty="0" smtClean="0">
                <a:solidFill>
                  <a:srgbClr val="FF0000"/>
                </a:solidFill>
              </a:rPr>
              <a:t>snapshots</a:t>
            </a:r>
            <a:r>
              <a:rPr lang="en-US" b="1" dirty="0" smtClean="0">
                <a:solidFill>
                  <a:srgbClr val="0000FF"/>
                </a:solidFill>
              </a:rPr>
              <a:t>” of the list and we will identify with a      those topics that require special attention by the student in preparation for next semester </a:t>
            </a:r>
            <a:r>
              <a:rPr lang="en-US" b="1" dirty="0" smtClean="0">
                <a:solidFill>
                  <a:srgbClr val="008000"/>
                </a:solidFill>
              </a:rPr>
              <a:t>(</a:t>
            </a:r>
            <a:r>
              <a:rPr lang="en-US" b="1" dirty="0">
                <a:solidFill>
                  <a:srgbClr val="008000"/>
                </a:solidFill>
              </a:rPr>
              <a:t>a</a:t>
            </a:r>
            <a:r>
              <a:rPr lang="en-US" b="1" dirty="0" smtClean="0">
                <a:solidFill>
                  <a:srgbClr val="008000"/>
                </a:solidFill>
              </a:rPr>
              <a:t>nd for the </a:t>
            </a:r>
            <a:r>
              <a:rPr lang="en-US" b="1" dirty="0" smtClean="0">
                <a:solidFill>
                  <a:srgbClr val="FF0000"/>
                </a:solidFill>
              </a:rPr>
              <a:t>final examination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the series of slides: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700" y="4102100"/>
            <a:ext cx="2794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03200"/>
            <a:ext cx="8712200" cy="6400800"/>
          </a:xfrm>
        </p:spPr>
        <p:txBody>
          <a:bodyPr/>
          <a:lstStyle/>
          <a:p>
            <a:pPr marL="0" indent="0">
              <a:lnSpc>
                <a:spcPct val="6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First snapshot: (        = important)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876300"/>
            <a:ext cx="6958730" cy="58539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300" y="2324100"/>
            <a:ext cx="279400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600" y="3009900"/>
            <a:ext cx="279400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700" y="4330700"/>
            <a:ext cx="279400" cy="38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" y="6286500"/>
            <a:ext cx="279400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3100" y="266700"/>
            <a:ext cx="2794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2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8737600" cy="6451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Second snapshot</a:t>
            </a:r>
            <a:r>
              <a:rPr lang="en-US" b="1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(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all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 important)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3" y="1133726"/>
            <a:ext cx="8312727" cy="514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0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6106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Third snapshot: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FTC is </a:t>
            </a:r>
            <a:r>
              <a:rPr lang="en-US" b="1" dirty="0" smtClean="0">
                <a:solidFill>
                  <a:srgbClr val="FF0000"/>
                </a:solidFill>
              </a:rPr>
              <a:t>extremely important</a:t>
            </a:r>
            <a:r>
              <a:rPr lang="en-US" b="1" dirty="0" smtClean="0">
                <a:solidFill>
                  <a:srgbClr val="0000FF"/>
                </a:solidFill>
              </a:rPr>
              <a:t>,  but requires no review.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3" y="981321"/>
            <a:ext cx="8312727" cy="43864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" y="1079500"/>
            <a:ext cx="279400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" y="1651000"/>
            <a:ext cx="279400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09800"/>
            <a:ext cx="279400" cy="38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251200"/>
            <a:ext cx="279400" cy="381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4885142"/>
            <a:ext cx="2794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5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661400" cy="637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Fourth (and final) snapshot: (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b="1" dirty="0" smtClean="0">
                <a:solidFill>
                  <a:srgbClr val="0000FF"/>
                </a:solidFill>
              </a:rPr>
              <a:t> important)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last presentation is not online as of this writing. It will be by </a:t>
            </a:r>
            <a:r>
              <a:rPr lang="en-US" b="1" dirty="0" smtClean="0">
                <a:solidFill>
                  <a:srgbClr val="0000FF"/>
                </a:solidFill>
              </a:rPr>
              <a:t>Wednesday night.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11" y="1080795"/>
            <a:ext cx="8115556" cy="4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8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4000"/>
            <a:ext cx="8712200" cy="6426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Dear All,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 hope I have given you a useful, fruitful and happy semester.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You have given me </a:t>
            </a:r>
            <a:r>
              <a:rPr lang="en-US" b="1" dirty="0" smtClean="0">
                <a:solidFill>
                  <a:srgbClr val="FF6600"/>
                </a:solidFill>
              </a:rPr>
              <a:t>one of my most joyous semesters</a:t>
            </a:r>
            <a:r>
              <a:rPr lang="en-US" b="1" dirty="0" smtClean="0">
                <a:solidFill>
                  <a:srgbClr val="0000FF"/>
                </a:solidFill>
              </a:rPr>
              <a:t>, maybe because it is among my few remaining ones teaching, but mostly because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y</a:t>
            </a:r>
            <a:r>
              <a:rPr lang="en-US" b="1" dirty="0" smtClean="0">
                <a:solidFill>
                  <a:srgbClr val="0000FF"/>
                </a:solidFill>
              </a:rPr>
              <a:t>ou are one of </a:t>
            </a:r>
            <a:r>
              <a:rPr lang="en-US" b="1" dirty="0" smtClean="0">
                <a:solidFill>
                  <a:srgbClr val="FF0000"/>
                </a:solidFill>
              </a:rPr>
              <a:t>the nicest, friendliest, most well behaved group of students</a:t>
            </a:r>
            <a:r>
              <a:rPr lang="en-US" b="1" dirty="0" smtClean="0">
                <a:solidFill>
                  <a:srgbClr val="0000FF"/>
                </a:solidFill>
              </a:rPr>
              <a:t> I have been privileged to teach at Notre Dame. Come Monday afternoon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ome of you </a:t>
            </a:r>
            <a:r>
              <a:rPr lang="en-US" b="1" dirty="0" smtClean="0">
                <a:solidFill>
                  <a:srgbClr val="660066"/>
                </a:solidFill>
              </a:rPr>
              <a:t>will hate my guts</a:t>
            </a:r>
            <a:r>
              <a:rPr lang="en-US" b="1" dirty="0" smtClean="0">
                <a:solidFill>
                  <a:srgbClr val="0000FF"/>
                </a:solidFill>
              </a:rPr>
              <a:t>, but remember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 truly love you all</a:t>
            </a:r>
            <a:r>
              <a:rPr lang="en-US" b="1" dirty="0" smtClean="0">
                <a:solidFill>
                  <a:srgbClr val="0000FF"/>
                </a:solidFill>
              </a:rPr>
              <a:t>, like </a:t>
            </a:r>
            <a:r>
              <a:rPr lang="en-US" b="1" dirty="0" smtClean="0">
                <a:solidFill>
                  <a:srgbClr val="008000"/>
                </a:solidFill>
              </a:rPr>
              <a:t>a grandfather or older uncle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Say hello to me when you see me next semester.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Also, after Friday December 17 keep in mind that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54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8509000" cy="627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00FF"/>
                </a:solidFill>
              </a:rPr>
              <a:t>You made it through freshman year at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Notre Dame !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00FF"/>
                </a:solidFill>
              </a:rPr>
              <a:t>Rejoice, be glad, and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  <a:latin typeface="Edwardian Script ITC"/>
              </a:rPr>
              <a:t>Have the merriest of Christmases,  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008000"/>
                </a:solidFill>
                <a:latin typeface="Edwardian Script ITC"/>
              </a:rPr>
              <a:t>the most fantastic New Year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  <a:latin typeface="Edwardian Script ITC"/>
              </a:rPr>
              <a:t>The most successful 2012 !</a:t>
            </a:r>
            <a:endParaRPr lang="en-US" sz="6000" b="1" dirty="0">
              <a:solidFill>
                <a:srgbClr val="FF0000"/>
              </a:solidFill>
              <a:latin typeface="Edwardian Script ITC"/>
            </a:endParaRPr>
          </a:p>
        </p:txBody>
      </p:sp>
    </p:spTree>
    <p:extLst>
      <p:ext uri="{BB962C8B-B14F-4D97-AF65-F5344CB8AC3E}">
        <p14:creationId xmlns:p14="http://schemas.microsoft.com/office/powerpoint/2010/main" val="106593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8130</TotalTime>
  <Words>271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REVIEW OF THE 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909</cp:revision>
  <dcterms:created xsi:type="dcterms:W3CDTF">2011-08-21T14:29:24Z</dcterms:created>
  <dcterms:modified xsi:type="dcterms:W3CDTF">2011-12-07T02:06:13Z</dcterms:modified>
</cp:coreProperties>
</file>